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6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8C2"/>
    <a:srgbClr val="ACCED7"/>
    <a:srgbClr val="E6B9B9"/>
    <a:srgbClr val="FFD7F8"/>
    <a:srgbClr val="CD0C20"/>
    <a:srgbClr val="4F81BD"/>
    <a:srgbClr val="0432FF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912"/>
    <p:restoredTop sz="94707"/>
  </p:normalViewPr>
  <p:slideViewPr>
    <p:cSldViewPr snapToGrid="0">
      <p:cViewPr varScale="1">
        <p:scale>
          <a:sx n="107" d="100"/>
          <a:sy n="107" d="100"/>
        </p:scale>
        <p:origin x="2864" y="18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2024/7/29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正方形/長方形 127">
            <a:extLst>
              <a:ext uri="{FF2B5EF4-FFF2-40B4-BE49-F238E27FC236}">
                <a16:creationId xmlns:a16="http://schemas.microsoft.com/office/drawing/2014/main" id="{E8E0D600-3B72-9437-4D7F-8CD35B46EC8B}"/>
              </a:ext>
            </a:extLst>
          </p:cNvPr>
          <p:cNvSpPr/>
          <p:nvPr/>
        </p:nvSpPr>
        <p:spPr>
          <a:xfrm>
            <a:off x="1053461" y="215814"/>
            <a:ext cx="2278417" cy="6454617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29" name="正方形/長方形 128">
            <a:extLst>
              <a:ext uri="{FF2B5EF4-FFF2-40B4-BE49-F238E27FC236}">
                <a16:creationId xmlns:a16="http://schemas.microsoft.com/office/drawing/2014/main" id="{0011BB04-DC1C-9305-8A03-C0E14CD8277D}"/>
              </a:ext>
            </a:extLst>
          </p:cNvPr>
          <p:cNvSpPr/>
          <p:nvPr/>
        </p:nvSpPr>
        <p:spPr>
          <a:xfrm>
            <a:off x="3413622" y="3401961"/>
            <a:ext cx="2283716" cy="3241080"/>
          </a:xfrm>
          <a:prstGeom prst="rect">
            <a:avLst/>
          </a:prstGeom>
          <a:solidFill>
            <a:srgbClr val="ACC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0" name="正方形/長方形 129">
            <a:extLst>
              <a:ext uri="{FF2B5EF4-FFF2-40B4-BE49-F238E27FC236}">
                <a16:creationId xmlns:a16="http://schemas.microsoft.com/office/drawing/2014/main" id="{69447918-5EAC-7108-6D59-0EBD38C50B84}"/>
              </a:ext>
            </a:extLst>
          </p:cNvPr>
          <p:cNvSpPr/>
          <p:nvPr/>
        </p:nvSpPr>
        <p:spPr>
          <a:xfrm>
            <a:off x="4556075" y="6741901"/>
            <a:ext cx="2275314" cy="1622506"/>
          </a:xfrm>
          <a:prstGeom prst="rect">
            <a:avLst/>
          </a:prstGeom>
          <a:solidFill>
            <a:srgbClr val="FFF8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1" name="正方形/長方形 130">
            <a:extLst>
              <a:ext uri="{FF2B5EF4-FFF2-40B4-BE49-F238E27FC236}">
                <a16:creationId xmlns:a16="http://schemas.microsoft.com/office/drawing/2014/main" id="{88B1A5C8-8A1D-EE43-E7D8-8AAC919A0551}"/>
              </a:ext>
            </a:extLst>
          </p:cNvPr>
          <p:cNvSpPr/>
          <p:nvPr/>
        </p:nvSpPr>
        <p:spPr>
          <a:xfrm>
            <a:off x="3418919" y="220673"/>
            <a:ext cx="2278418" cy="3180871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F60A58DA-4B00-1783-9E47-5B30733D553A}"/>
              </a:ext>
            </a:extLst>
          </p:cNvPr>
          <p:cNvSpPr txBox="1"/>
          <p:nvPr/>
        </p:nvSpPr>
        <p:spPr>
          <a:xfrm>
            <a:off x="1044234" y="185037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2BUK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9307EB38-6B1B-2E76-939A-906A807C5FC3}"/>
              </a:ext>
            </a:extLst>
          </p:cNvPr>
          <p:cNvSpPr txBox="1"/>
          <p:nvPr/>
        </p:nvSpPr>
        <p:spPr>
          <a:xfrm>
            <a:off x="1022130" y="1781300"/>
            <a:ext cx="51809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4V4M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4AA4653F-C16E-73EB-5BD3-BA9A5CC5A077}"/>
              </a:ext>
            </a:extLst>
          </p:cNvPr>
          <p:cNvSpPr txBox="1"/>
          <p:nvPr/>
        </p:nvSpPr>
        <p:spPr>
          <a:xfrm>
            <a:off x="1022130" y="5003216"/>
            <a:ext cx="48122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6S44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18DFC662-3C66-97E6-7779-250FCCB468DF}"/>
              </a:ext>
            </a:extLst>
          </p:cNvPr>
          <p:cNvSpPr txBox="1"/>
          <p:nvPr/>
        </p:nvSpPr>
        <p:spPr>
          <a:xfrm>
            <a:off x="1039817" y="3386156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7ODW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4160E0AF-650B-FCBE-6957-3BA1BE9F5011}"/>
              </a:ext>
            </a:extLst>
          </p:cNvPr>
          <p:cNvSpPr txBox="1"/>
          <p:nvPr/>
        </p:nvSpPr>
        <p:spPr>
          <a:xfrm>
            <a:off x="3403134" y="3379075"/>
            <a:ext cx="51167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3R0R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8" name="テキスト ボックス 57">
            <a:extLst>
              <a:ext uri="{FF2B5EF4-FFF2-40B4-BE49-F238E27FC236}">
                <a16:creationId xmlns:a16="http://schemas.microsoft.com/office/drawing/2014/main" id="{5A5A518E-73C8-5E30-AC67-DE37CAB8F40A}"/>
              </a:ext>
            </a:extLst>
          </p:cNvPr>
          <p:cNvSpPr txBox="1"/>
          <p:nvPr/>
        </p:nvSpPr>
        <p:spPr>
          <a:xfrm>
            <a:off x="3390119" y="4971480"/>
            <a:ext cx="4908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5ZJU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テキスト ボックス 73">
            <a:extLst>
              <a:ext uri="{FF2B5EF4-FFF2-40B4-BE49-F238E27FC236}">
                <a16:creationId xmlns:a16="http://schemas.microsoft.com/office/drawing/2014/main" id="{79C81B51-7C68-443A-8415-0FE68A34756C}"/>
              </a:ext>
            </a:extLst>
          </p:cNvPr>
          <p:cNvSpPr txBox="1"/>
          <p:nvPr/>
        </p:nvSpPr>
        <p:spPr>
          <a:xfrm>
            <a:off x="4542156" y="670136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1STM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5" name="テキスト ボックス 74">
            <a:extLst>
              <a:ext uri="{FF2B5EF4-FFF2-40B4-BE49-F238E27FC236}">
                <a16:creationId xmlns:a16="http://schemas.microsoft.com/office/drawing/2014/main" id="{9582B61A-47A5-D33F-543D-FE3E9A80CB21}"/>
              </a:ext>
            </a:extLst>
          </p:cNvPr>
          <p:cNvSpPr txBox="1"/>
          <p:nvPr/>
        </p:nvSpPr>
        <p:spPr>
          <a:xfrm>
            <a:off x="3415590" y="181454"/>
            <a:ext cx="49564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1VB4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9328FFEA-9C2A-B2EC-D2FC-E6222F2BCA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501" y="389820"/>
            <a:ext cx="2087220" cy="1391480"/>
          </a:xfrm>
          <a:prstGeom prst="rect">
            <a:avLst/>
          </a:prstGeom>
        </p:spPr>
      </p:pic>
      <p:pic>
        <p:nvPicPr>
          <p:cNvPr id="5" name="図 4">
            <a:extLst>
              <a:ext uri="{FF2B5EF4-FFF2-40B4-BE49-F238E27FC236}">
                <a16:creationId xmlns:a16="http://schemas.microsoft.com/office/drawing/2014/main" id="{3EEFFC98-CBE5-4115-E14D-415CA171E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205" y="1981652"/>
            <a:ext cx="2087220" cy="1391480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5E54294D-C4DC-E08B-E861-E3435EB9A8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3490" y="5207177"/>
            <a:ext cx="2087220" cy="1391480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3F1A14CF-1F2D-2435-F7EE-20E202B0AA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35205" y="3584436"/>
            <a:ext cx="2087220" cy="1391480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54DF0B5B-D862-B240-E9D1-B3893B03E2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4408" y="3593271"/>
            <a:ext cx="2087220" cy="1391480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141DFD95-EE8B-0245-5476-FC58DE3357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512465" y="5161371"/>
            <a:ext cx="2087220" cy="1391480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4AA438EB-B520-D4DD-7182-A8E594B6A93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37818" y="6901692"/>
            <a:ext cx="2087220" cy="1391480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EE18242D-668D-D2D7-09B8-B686E81E4E7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526864" y="385339"/>
            <a:ext cx="2087220" cy="1391480"/>
          </a:xfrm>
          <a:prstGeom prst="rect">
            <a:avLst/>
          </a:prstGeom>
        </p:spPr>
      </p:pic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E59ACC2F-3407-A079-A4DA-BDAFA536A437}"/>
              </a:ext>
            </a:extLst>
          </p:cNvPr>
          <p:cNvSpPr txBox="1"/>
          <p:nvPr/>
        </p:nvSpPr>
        <p:spPr>
          <a:xfrm>
            <a:off x="45604" y="6697053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6R7M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4432C1AA-BA0E-8423-FE21-777004E3403B}"/>
              </a:ext>
            </a:extLst>
          </p:cNvPr>
          <p:cNvSpPr txBox="1"/>
          <p:nvPr/>
        </p:nvSpPr>
        <p:spPr>
          <a:xfrm>
            <a:off x="2229833" y="6697053"/>
            <a:ext cx="5036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2M99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1" name="図 20">
            <a:extLst>
              <a:ext uri="{FF2B5EF4-FFF2-40B4-BE49-F238E27FC236}">
                <a16:creationId xmlns:a16="http://schemas.microsoft.com/office/drawing/2014/main" id="{70A1C5B8-24CF-FD4F-1EE2-49BF5E1FED9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1595" y="6943274"/>
            <a:ext cx="2087220" cy="1391480"/>
          </a:xfrm>
          <a:prstGeom prst="rect">
            <a:avLst/>
          </a:prstGeom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618381D7-2D8D-2525-3E74-23395B84DEF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343006" y="6943274"/>
            <a:ext cx="2087220" cy="1391480"/>
          </a:xfrm>
          <a:prstGeom prst="rect">
            <a:avLst/>
          </a:prstGeom>
        </p:spPr>
      </p:pic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D1EA848C-A801-A6E0-6CF9-806162264267}"/>
              </a:ext>
            </a:extLst>
          </p:cNvPr>
          <p:cNvSpPr txBox="1"/>
          <p:nvPr/>
        </p:nvSpPr>
        <p:spPr>
          <a:xfrm>
            <a:off x="2510820" y="215814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EFE0410A-1670-0FBA-8EC7-CFB5A99DB946}"/>
              </a:ext>
            </a:extLst>
          </p:cNvPr>
          <p:cNvSpPr txBox="1"/>
          <p:nvPr/>
        </p:nvSpPr>
        <p:spPr>
          <a:xfrm>
            <a:off x="2488047" y="1803903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79E4490-A5A2-0B93-1A55-504004853072}"/>
              </a:ext>
            </a:extLst>
          </p:cNvPr>
          <p:cNvSpPr txBox="1"/>
          <p:nvPr/>
        </p:nvSpPr>
        <p:spPr>
          <a:xfrm>
            <a:off x="2499765" y="5033499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46F15851-6286-9910-3DDB-5CD3D5B1B766}"/>
              </a:ext>
            </a:extLst>
          </p:cNvPr>
          <p:cNvSpPr txBox="1"/>
          <p:nvPr/>
        </p:nvSpPr>
        <p:spPr>
          <a:xfrm>
            <a:off x="2510820" y="3401545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5DD6D37-E367-26C4-642E-84649C18AFD5}"/>
              </a:ext>
            </a:extLst>
          </p:cNvPr>
          <p:cNvSpPr txBox="1"/>
          <p:nvPr/>
        </p:nvSpPr>
        <p:spPr>
          <a:xfrm>
            <a:off x="4869051" y="3414602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535B3135-1980-9F13-5ACA-1A897509C6D3}"/>
              </a:ext>
            </a:extLst>
          </p:cNvPr>
          <p:cNvSpPr txBox="1"/>
          <p:nvPr/>
        </p:nvSpPr>
        <p:spPr>
          <a:xfrm>
            <a:off x="4859705" y="4993868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A08BA4E-ABCF-DC5D-6FFA-7B0007B8448E}"/>
              </a:ext>
            </a:extLst>
          </p:cNvPr>
          <p:cNvSpPr txBox="1"/>
          <p:nvPr/>
        </p:nvSpPr>
        <p:spPr>
          <a:xfrm>
            <a:off x="6013433" y="6730586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3CCE8EE2-87B4-1AA1-11CA-84C72DA727C8}"/>
              </a:ext>
            </a:extLst>
          </p:cNvPr>
          <p:cNvSpPr txBox="1"/>
          <p:nvPr/>
        </p:nvSpPr>
        <p:spPr>
          <a:xfrm>
            <a:off x="4881507" y="215814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1C0027AC-368D-82E9-A30A-66857A018AFC}"/>
              </a:ext>
            </a:extLst>
          </p:cNvPr>
          <p:cNvSpPr txBox="1"/>
          <p:nvPr/>
        </p:nvSpPr>
        <p:spPr>
          <a:xfrm>
            <a:off x="1467210" y="6774021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85E05ADA-5370-F436-3738-5A5D8D86D59A}"/>
              </a:ext>
            </a:extLst>
          </p:cNvPr>
          <p:cNvSpPr txBox="1"/>
          <p:nvPr/>
        </p:nvSpPr>
        <p:spPr>
          <a:xfrm>
            <a:off x="3697649" y="6774021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8A9E69C-304B-A711-B27F-0926C63BB672}"/>
              </a:ext>
            </a:extLst>
          </p:cNvPr>
          <p:cNvSpPr txBox="1"/>
          <p:nvPr/>
        </p:nvSpPr>
        <p:spPr>
          <a:xfrm>
            <a:off x="985261" y="9227"/>
            <a:ext cx="713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Left hand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002CECA1-8E68-6DB1-2BD3-B8026A6D5D51}"/>
              </a:ext>
            </a:extLst>
          </p:cNvPr>
          <p:cNvSpPr txBox="1"/>
          <p:nvPr/>
        </p:nvSpPr>
        <p:spPr>
          <a:xfrm>
            <a:off x="3363257" y="14049"/>
            <a:ext cx="8002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Right hand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6C44C3BA-98D6-CA74-072D-F22DCF797931}"/>
              </a:ext>
            </a:extLst>
          </p:cNvPr>
          <p:cNvSpPr txBox="1"/>
          <p:nvPr/>
        </p:nvSpPr>
        <p:spPr>
          <a:xfrm>
            <a:off x="3395920" y="1795080"/>
            <a:ext cx="52610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000" dirty="0">
                <a:latin typeface="Arial" panose="020B0604020202020204" pitchFamily="34" charset="0"/>
                <a:cs typeface="Arial" panose="020B0604020202020204" pitchFamily="34" charset="0"/>
              </a:rPr>
              <a:t>1M1C</a:t>
            </a:r>
            <a:endParaRPr kumimoji="1" lang="ja-JP" altLang="en-US" sz="1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テキスト ボックス 26">
            <a:extLst>
              <a:ext uri="{FF2B5EF4-FFF2-40B4-BE49-F238E27FC236}">
                <a16:creationId xmlns:a16="http://schemas.microsoft.com/office/drawing/2014/main" id="{C63EDAE7-DC3B-D46C-96C2-D67B2790FA8C}"/>
              </a:ext>
            </a:extLst>
          </p:cNvPr>
          <p:cNvSpPr txBox="1"/>
          <p:nvPr/>
        </p:nvSpPr>
        <p:spPr>
          <a:xfrm>
            <a:off x="4894032" y="1829440"/>
            <a:ext cx="82105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ocking score</a:t>
            </a:r>
            <a:endParaRPr kumimoji="1" lang="ja-JP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2" name="図 31">
            <a:extLst>
              <a:ext uri="{FF2B5EF4-FFF2-40B4-BE49-F238E27FC236}">
                <a16:creationId xmlns:a16="http://schemas.microsoft.com/office/drawing/2014/main" id="{83BB3F3F-7958-2B6C-3FED-9CDE30DE715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534277" y="1989639"/>
            <a:ext cx="2065408" cy="1376939"/>
          </a:xfrm>
          <a:prstGeom prst="rect">
            <a:avLst/>
          </a:prstGeom>
        </p:spPr>
      </p:pic>
      <p:pic>
        <p:nvPicPr>
          <p:cNvPr id="28" name="図 27">
            <a:extLst>
              <a:ext uri="{FF2B5EF4-FFF2-40B4-BE49-F238E27FC236}">
                <a16:creationId xmlns:a16="http://schemas.microsoft.com/office/drawing/2014/main" id="{FA720747-7393-5A1B-7E6B-3E17D2154DBD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724510" y="5671714"/>
            <a:ext cx="1099062" cy="900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812215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</TotalTime>
  <Words>37</Words>
  <Application>Microsoft Macintosh PowerPoint</Application>
  <PresentationFormat>レター サイズ 8.5x11 インチ</PresentationFormat>
  <Paragraphs>24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71</cp:revision>
  <cp:lastPrinted>2019-06-25T04:46:34Z</cp:lastPrinted>
  <dcterms:created xsi:type="dcterms:W3CDTF">2016-05-17T03:53:45Z</dcterms:created>
  <dcterms:modified xsi:type="dcterms:W3CDTF">2024-07-29T09:47:39Z</dcterms:modified>
</cp:coreProperties>
</file>

<file path=docProps/thumbnail.jpeg>
</file>